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</p:sldIdLst>
  <p:sldSz cx="5670550" cy="10080625"/>
  <p:notesSz cx="6858000" cy="9144000"/>
  <p:defaultTextStyle>
    <a:defPPr>
      <a:defRPr lang="es-AR"/>
    </a:defPPr>
    <a:lvl1pPr marL="0" algn="l" defTabSz="8999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49997" algn="l" defTabSz="8999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899993" algn="l" defTabSz="8999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49990" algn="l" defTabSz="8999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799987" algn="l" defTabSz="8999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49984" algn="l" defTabSz="8999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699981" algn="l" defTabSz="8999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49978" algn="l" defTabSz="8999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599975" algn="l" defTabSz="8999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75">
          <p15:clr>
            <a:srgbClr val="A4A3A4"/>
          </p15:clr>
        </p15:guide>
        <p15:guide id="2" pos="178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7CF"/>
    <a:srgbClr val="0055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B49E8B2-B673-4450-A0EE-E19C65CBF0AB}" v="1" dt="2026-08-14T17:10:22.84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8" d="100"/>
          <a:sy n="68" d="100"/>
        </p:scale>
        <p:origin x="2184" y="84"/>
      </p:cViewPr>
      <p:guideLst>
        <p:guide orient="horz" pos="3175"/>
        <p:guide pos="178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a Sánchez" userId="9b78370501384578" providerId="LiveId" clId="{6A9F987C-114C-4345-B9E5-9FE51B03DD25}"/>
    <pc:docChg chg="modSld">
      <pc:chgData name="Alexa Sánchez" userId="9b78370501384578" providerId="LiveId" clId="{6A9F987C-114C-4345-B9E5-9FE51B03DD25}" dt="2026-08-14T17:10:26.703" v="7" actId="1076"/>
      <pc:docMkLst>
        <pc:docMk/>
      </pc:docMkLst>
      <pc:sldChg chg="addSp delSp modSp mod">
        <pc:chgData name="Alexa Sánchez" userId="9b78370501384578" providerId="LiveId" clId="{6A9F987C-114C-4345-B9E5-9FE51B03DD25}" dt="2026-08-14T17:10:26.703" v="7" actId="1076"/>
        <pc:sldMkLst>
          <pc:docMk/>
          <pc:sldMk cId="190194239" sldId="259"/>
        </pc:sldMkLst>
        <pc:picChg chg="add mod">
          <ac:chgData name="Alexa Sánchez" userId="9b78370501384578" providerId="LiveId" clId="{6A9F987C-114C-4345-B9E5-9FE51B03DD25}" dt="2026-08-14T17:10:26.703" v="7" actId="1076"/>
          <ac:picMkLst>
            <pc:docMk/>
            <pc:sldMk cId="190194239" sldId="259"/>
            <ac:picMk id="4" creationId="{6DAA884F-C034-EE8B-776D-46D4F5990980}"/>
          </ac:picMkLst>
        </pc:picChg>
        <pc:picChg chg="del">
          <ac:chgData name="Alexa Sánchez" userId="9b78370501384578" providerId="LiveId" clId="{6A9F987C-114C-4345-B9E5-9FE51B03DD25}" dt="2026-08-14T17:10:22.847" v="6" actId="21"/>
          <ac:picMkLst>
            <pc:docMk/>
            <pc:sldMk cId="190194239" sldId="259"/>
            <ac:picMk id="9" creationId="{00000000-0000-0000-0000-00000000000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425292" y="3131530"/>
            <a:ext cx="4819967" cy="2160801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850583" y="5712355"/>
            <a:ext cx="3969385" cy="2576161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499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999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49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99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499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6999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499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5999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02BA2-7B9B-40DA-990E-68CB7C27EBB0}" type="datetimeFigureOut">
              <a:rPr lang="es-AR" smtClean="0"/>
              <a:t>14/8/2026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AA9AA-851C-4B12-B84A-9E86B67FA4E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3864572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02BA2-7B9B-40DA-990E-68CB7C27EBB0}" type="datetimeFigureOut">
              <a:rPr lang="es-AR" smtClean="0"/>
              <a:t>14/8/2026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AA9AA-851C-4B12-B84A-9E86B67FA4E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486515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4111149" y="403695"/>
            <a:ext cx="1275874" cy="8601199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283528" y="403695"/>
            <a:ext cx="3733112" cy="8601199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02BA2-7B9B-40DA-990E-68CB7C27EBB0}" type="datetimeFigureOut">
              <a:rPr lang="es-AR" smtClean="0"/>
              <a:t>14/8/2026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AA9AA-851C-4B12-B84A-9E86B67FA4E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14426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02BA2-7B9B-40DA-990E-68CB7C27EBB0}" type="datetimeFigureOut">
              <a:rPr lang="es-AR" smtClean="0"/>
              <a:t>14/8/2026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AA9AA-851C-4B12-B84A-9E86B67FA4E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398047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47935" y="6477738"/>
            <a:ext cx="4819967" cy="2002124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47935" y="4272601"/>
            <a:ext cx="4819967" cy="220513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4999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9999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4999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79998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4998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69998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4997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59997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02BA2-7B9B-40DA-990E-68CB7C27EBB0}" type="datetimeFigureOut">
              <a:rPr lang="es-AR" smtClean="0"/>
              <a:t>14/8/2026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AA9AA-851C-4B12-B84A-9E86B67FA4E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21912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283528" y="2352148"/>
            <a:ext cx="2504493" cy="6652747"/>
          </a:xfrm>
        </p:spPr>
        <p:txBody>
          <a:bodyPr/>
          <a:lstStyle>
            <a:lvl1pPr>
              <a:defRPr sz="28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2882530" y="2352148"/>
            <a:ext cx="2504493" cy="6652747"/>
          </a:xfrm>
        </p:spPr>
        <p:txBody>
          <a:bodyPr/>
          <a:lstStyle>
            <a:lvl1pPr>
              <a:defRPr sz="28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02BA2-7B9B-40DA-990E-68CB7C27EBB0}" type="datetimeFigureOut">
              <a:rPr lang="es-AR" smtClean="0"/>
              <a:t>14/8/2026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AA9AA-851C-4B12-B84A-9E86B67FA4E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989611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283529" y="2256474"/>
            <a:ext cx="2505477" cy="940390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49997" indent="0">
              <a:buNone/>
              <a:defRPr sz="2000" b="1"/>
            </a:lvl2pPr>
            <a:lvl3pPr marL="899993" indent="0">
              <a:buNone/>
              <a:defRPr sz="1800" b="1"/>
            </a:lvl3pPr>
            <a:lvl4pPr marL="1349990" indent="0">
              <a:buNone/>
              <a:defRPr sz="1600" b="1"/>
            </a:lvl4pPr>
            <a:lvl5pPr marL="1799987" indent="0">
              <a:buNone/>
              <a:defRPr sz="1600" b="1"/>
            </a:lvl5pPr>
            <a:lvl6pPr marL="2249984" indent="0">
              <a:buNone/>
              <a:defRPr sz="1600" b="1"/>
            </a:lvl6pPr>
            <a:lvl7pPr marL="2699981" indent="0">
              <a:buNone/>
              <a:defRPr sz="1600" b="1"/>
            </a:lvl7pPr>
            <a:lvl8pPr marL="3149978" indent="0">
              <a:buNone/>
              <a:defRPr sz="1600" b="1"/>
            </a:lvl8pPr>
            <a:lvl9pPr marL="3599975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283529" y="3196864"/>
            <a:ext cx="2505477" cy="5808028"/>
          </a:xfrm>
        </p:spPr>
        <p:txBody>
          <a:bodyPr/>
          <a:lstStyle>
            <a:lvl1pPr>
              <a:defRPr sz="23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2880561" y="2256474"/>
            <a:ext cx="2506462" cy="940390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49997" indent="0">
              <a:buNone/>
              <a:defRPr sz="2000" b="1"/>
            </a:lvl2pPr>
            <a:lvl3pPr marL="899993" indent="0">
              <a:buNone/>
              <a:defRPr sz="1800" b="1"/>
            </a:lvl3pPr>
            <a:lvl4pPr marL="1349990" indent="0">
              <a:buNone/>
              <a:defRPr sz="1600" b="1"/>
            </a:lvl4pPr>
            <a:lvl5pPr marL="1799987" indent="0">
              <a:buNone/>
              <a:defRPr sz="1600" b="1"/>
            </a:lvl5pPr>
            <a:lvl6pPr marL="2249984" indent="0">
              <a:buNone/>
              <a:defRPr sz="1600" b="1"/>
            </a:lvl6pPr>
            <a:lvl7pPr marL="2699981" indent="0">
              <a:buNone/>
              <a:defRPr sz="1600" b="1"/>
            </a:lvl7pPr>
            <a:lvl8pPr marL="3149978" indent="0">
              <a:buNone/>
              <a:defRPr sz="1600" b="1"/>
            </a:lvl8pPr>
            <a:lvl9pPr marL="3599975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2880561" y="3196864"/>
            <a:ext cx="2506462" cy="5808028"/>
          </a:xfrm>
        </p:spPr>
        <p:txBody>
          <a:bodyPr/>
          <a:lstStyle>
            <a:lvl1pPr>
              <a:defRPr sz="23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02BA2-7B9B-40DA-990E-68CB7C27EBB0}" type="datetimeFigureOut">
              <a:rPr lang="es-AR" smtClean="0"/>
              <a:t>14/8/2026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AA9AA-851C-4B12-B84A-9E86B67FA4E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358560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02BA2-7B9B-40DA-990E-68CB7C27EBB0}" type="datetimeFigureOut">
              <a:rPr lang="es-AR" smtClean="0"/>
              <a:t>14/8/2026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AA9AA-851C-4B12-B84A-9E86B67FA4E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497684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02BA2-7B9B-40DA-990E-68CB7C27EBB0}" type="datetimeFigureOut">
              <a:rPr lang="es-AR" smtClean="0"/>
              <a:t>14/8/2026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AA9AA-851C-4B12-B84A-9E86B67FA4E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8152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83528" y="401359"/>
            <a:ext cx="1865572" cy="170810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217027" y="401359"/>
            <a:ext cx="3169995" cy="860353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83528" y="2109466"/>
            <a:ext cx="1865572" cy="6895428"/>
          </a:xfrm>
        </p:spPr>
        <p:txBody>
          <a:bodyPr/>
          <a:lstStyle>
            <a:lvl1pPr marL="0" indent="0">
              <a:buNone/>
              <a:defRPr sz="1400"/>
            </a:lvl1pPr>
            <a:lvl2pPr marL="449997" indent="0">
              <a:buNone/>
              <a:defRPr sz="1200"/>
            </a:lvl2pPr>
            <a:lvl3pPr marL="899993" indent="0">
              <a:buNone/>
              <a:defRPr sz="900"/>
            </a:lvl3pPr>
            <a:lvl4pPr marL="1349990" indent="0">
              <a:buNone/>
              <a:defRPr sz="800"/>
            </a:lvl4pPr>
            <a:lvl5pPr marL="1799987" indent="0">
              <a:buNone/>
              <a:defRPr sz="800"/>
            </a:lvl5pPr>
            <a:lvl6pPr marL="2249984" indent="0">
              <a:buNone/>
              <a:defRPr sz="800"/>
            </a:lvl6pPr>
            <a:lvl7pPr marL="2699981" indent="0">
              <a:buNone/>
              <a:defRPr sz="800"/>
            </a:lvl7pPr>
            <a:lvl8pPr marL="3149978" indent="0">
              <a:buNone/>
              <a:defRPr sz="800"/>
            </a:lvl8pPr>
            <a:lvl9pPr marL="3599975" indent="0">
              <a:buNone/>
              <a:defRPr sz="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02BA2-7B9B-40DA-990E-68CB7C27EBB0}" type="datetimeFigureOut">
              <a:rPr lang="es-AR" smtClean="0"/>
              <a:t>14/8/2026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AA9AA-851C-4B12-B84A-9E86B67FA4E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235769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111468" y="7056437"/>
            <a:ext cx="3402330" cy="83305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111468" y="900722"/>
            <a:ext cx="3402330" cy="6048375"/>
          </a:xfrm>
        </p:spPr>
        <p:txBody>
          <a:bodyPr/>
          <a:lstStyle>
            <a:lvl1pPr marL="0" indent="0">
              <a:buNone/>
              <a:defRPr sz="3200"/>
            </a:lvl1pPr>
            <a:lvl2pPr marL="449997" indent="0">
              <a:buNone/>
              <a:defRPr sz="2800"/>
            </a:lvl2pPr>
            <a:lvl3pPr marL="899993" indent="0">
              <a:buNone/>
              <a:defRPr sz="2300"/>
            </a:lvl3pPr>
            <a:lvl4pPr marL="1349990" indent="0">
              <a:buNone/>
              <a:defRPr sz="2000"/>
            </a:lvl4pPr>
            <a:lvl5pPr marL="1799987" indent="0">
              <a:buNone/>
              <a:defRPr sz="2000"/>
            </a:lvl5pPr>
            <a:lvl6pPr marL="2249984" indent="0">
              <a:buNone/>
              <a:defRPr sz="2000"/>
            </a:lvl6pPr>
            <a:lvl7pPr marL="2699981" indent="0">
              <a:buNone/>
              <a:defRPr sz="2000"/>
            </a:lvl7pPr>
            <a:lvl8pPr marL="3149978" indent="0">
              <a:buNone/>
              <a:defRPr sz="2000"/>
            </a:lvl8pPr>
            <a:lvl9pPr marL="3599975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111468" y="7889489"/>
            <a:ext cx="3402330" cy="1183073"/>
          </a:xfrm>
        </p:spPr>
        <p:txBody>
          <a:bodyPr/>
          <a:lstStyle>
            <a:lvl1pPr marL="0" indent="0">
              <a:buNone/>
              <a:defRPr sz="1400"/>
            </a:lvl1pPr>
            <a:lvl2pPr marL="449997" indent="0">
              <a:buNone/>
              <a:defRPr sz="1200"/>
            </a:lvl2pPr>
            <a:lvl3pPr marL="899993" indent="0">
              <a:buNone/>
              <a:defRPr sz="900"/>
            </a:lvl3pPr>
            <a:lvl4pPr marL="1349990" indent="0">
              <a:buNone/>
              <a:defRPr sz="800"/>
            </a:lvl4pPr>
            <a:lvl5pPr marL="1799987" indent="0">
              <a:buNone/>
              <a:defRPr sz="800"/>
            </a:lvl5pPr>
            <a:lvl6pPr marL="2249984" indent="0">
              <a:buNone/>
              <a:defRPr sz="800"/>
            </a:lvl6pPr>
            <a:lvl7pPr marL="2699981" indent="0">
              <a:buNone/>
              <a:defRPr sz="800"/>
            </a:lvl7pPr>
            <a:lvl8pPr marL="3149978" indent="0">
              <a:buNone/>
              <a:defRPr sz="800"/>
            </a:lvl8pPr>
            <a:lvl9pPr marL="3599975" indent="0">
              <a:buNone/>
              <a:defRPr sz="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02BA2-7B9B-40DA-990E-68CB7C27EBB0}" type="datetimeFigureOut">
              <a:rPr lang="es-AR" smtClean="0"/>
              <a:t>14/8/2026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AA9AA-851C-4B12-B84A-9E86B67FA4E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07878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283528" y="403694"/>
            <a:ext cx="5103495" cy="1680105"/>
          </a:xfrm>
          <a:prstGeom prst="rect">
            <a:avLst/>
          </a:prstGeom>
        </p:spPr>
        <p:txBody>
          <a:bodyPr vert="horz" lIns="90000" tIns="45000" rIns="90000" bIns="4500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283528" y="2352148"/>
            <a:ext cx="5103495" cy="6652747"/>
          </a:xfrm>
          <a:prstGeom prst="rect">
            <a:avLst/>
          </a:prstGeom>
        </p:spPr>
        <p:txBody>
          <a:bodyPr vert="horz" lIns="90000" tIns="45000" rIns="90000" bIns="4500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283528" y="9343248"/>
            <a:ext cx="1323128" cy="536699"/>
          </a:xfrm>
          <a:prstGeom prst="rect">
            <a:avLst/>
          </a:prstGeom>
        </p:spPr>
        <p:txBody>
          <a:bodyPr vert="horz" lIns="90000" tIns="45000" rIns="90000" bIns="4500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202BA2-7B9B-40DA-990E-68CB7C27EBB0}" type="datetimeFigureOut">
              <a:rPr lang="es-AR" smtClean="0"/>
              <a:t>14/8/2026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1937438" y="9343248"/>
            <a:ext cx="1795674" cy="536699"/>
          </a:xfrm>
          <a:prstGeom prst="rect">
            <a:avLst/>
          </a:prstGeom>
        </p:spPr>
        <p:txBody>
          <a:bodyPr vert="horz" lIns="90000" tIns="45000" rIns="90000" bIns="4500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4063894" y="9343248"/>
            <a:ext cx="1323128" cy="536699"/>
          </a:xfrm>
          <a:prstGeom prst="rect">
            <a:avLst/>
          </a:prstGeom>
        </p:spPr>
        <p:txBody>
          <a:bodyPr vert="horz" lIns="90000" tIns="45000" rIns="90000" bIns="4500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DAA9AA-851C-4B12-B84A-9E86B67FA4E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67015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899993" rtl="0" eaLnBrk="1" latinLnBrk="0" hangingPunct="1">
        <a:spcBef>
          <a:spcPct val="0"/>
        </a:spcBef>
        <a:buNone/>
        <a:defRPr sz="4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7497" indent="-337497" algn="l" defTabSz="899993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245" indent="-281248" algn="l" defTabSz="899993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24992" indent="-224999" algn="l" defTabSz="8999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574989" indent="-224999" algn="l" defTabSz="899993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24986" indent="-224999" algn="l" defTabSz="899993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74982" indent="-224999" algn="l" defTabSz="8999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24979" indent="-224999" algn="l" defTabSz="8999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374976" indent="-224999" algn="l" defTabSz="8999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24973" indent="-224999" algn="l" defTabSz="8999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8999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49997" algn="l" defTabSz="8999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99993" algn="l" defTabSz="8999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49990" algn="l" defTabSz="8999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99987" algn="l" defTabSz="8999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49984" algn="l" defTabSz="8999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99981" algn="l" defTabSz="8999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49978" algn="l" defTabSz="8999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599975" algn="l" defTabSz="8999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CD9189F5-64F7-5732-24C5-973A3F514AE9}"/>
              </a:ext>
            </a:extLst>
          </p:cNvPr>
          <p:cNvSpPr txBox="1"/>
          <p:nvPr/>
        </p:nvSpPr>
        <p:spPr>
          <a:xfrm>
            <a:off x="155087" y="979988"/>
            <a:ext cx="5301490" cy="1107996"/>
          </a:xfrm>
          <a:prstGeom prst="rect">
            <a:avLst/>
          </a:prstGeom>
          <a:noFill/>
          <a:ln w="28575"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es-MX" sz="1600" b="1" dirty="0">
                <a:latin typeface="Arial" panose="020B0604020202020204" pitchFamily="34" charset="0"/>
                <a:cs typeface="Arial" panose="020B0604020202020204" pitchFamily="34" charset="0"/>
              </a:rPr>
              <a:t>ID – TÍTULO</a:t>
            </a:r>
          </a:p>
          <a:p>
            <a:r>
              <a:rPr lang="es-AR" sz="1400" b="1" dirty="0"/>
              <a:t>Nombre y Apellido</a:t>
            </a:r>
            <a:r>
              <a:rPr lang="es-AR" sz="1400" b="1" baseline="30000" dirty="0"/>
              <a:t>1</a:t>
            </a:r>
            <a:r>
              <a:rPr lang="es-AR" sz="1400" b="1" dirty="0"/>
              <a:t>, Nombre y Apellido</a:t>
            </a:r>
            <a:r>
              <a:rPr lang="es-AR" sz="1400" b="1" baseline="30000" dirty="0"/>
              <a:t>2</a:t>
            </a:r>
            <a:r>
              <a:rPr lang="es-AR" sz="1400" b="1" dirty="0"/>
              <a:t> y Nombre y Apellido</a:t>
            </a:r>
            <a:r>
              <a:rPr lang="es-AR" sz="1400" b="1" baseline="30000" dirty="0"/>
              <a:t>3</a:t>
            </a:r>
            <a:endParaRPr lang="en-US" sz="1400" b="1" dirty="0"/>
          </a:p>
          <a:p>
            <a:r>
              <a:rPr lang="es-AR" sz="1200" dirty="0"/>
              <a:t>¹Nombre de la institución, Ciudad, País</a:t>
            </a:r>
          </a:p>
          <a:p>
            <a:r>
              <a:rPr lang="es-AR" sz="1200" dirty="0"/>
              <a:t>³Nombre de la institución, departamento, Ciudad, País</a:t>
            </a:r>
          </a:p>
          <a:p>
            <a:r>
              <a:rPr lang="es-AR" sz="1200" dirty="0"/>
              <a:t>³Nombre de la institución, departamento, Ciudad, País</a:t>
            </a:r>
            <a:endParaRPr lang="en-US" sz="1200" dirty="0"/>
          </a:p>
        </p:txBody>
      </p:sp>
      <p:sp>
        <p:nvSpPr>
          <p:cNvPr id="12" name="CuadroTexto 7">
            <a:extLst>
              <a:ext uri="{FF2B5EF4-FFF2-40B4-BE49-F238E27FC236}">
                <a16:creationId xmlns:a16="http://schemas.microsoft.com/office/drawing/2014/main" id="{0B4F8B10-E294-2CE7-E936-B8849D2FF9D0}"/>
              </a:ext>
            </a:extLst>
          </p:cNvPr>
          <p:cNvSpPr txBox="1"/>
          <p:nvPr/>
        </p:nvSpPr>
        <p:spPr>
          <a:xfrm>
            <a:off x="1059053" y="9701087"/>
            <a:ext cx="4266022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AR" sz="1400" b="1" dirty="0"/>
              <a:t>Contacto</a:t>
            </a:r>
            <a:r>
              <a:rPr lang="es-AR" sz="1400" dirty="0"/>
              <a:t>:</a:t>
            </a:r>
            <a:endParaRPr lang="es-AR" sz="1400" dirty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5" descr="C:\Users\descampsc\Downloads\safim_logo_celeste_sfondo (2)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7" r="9427"/>
          <a:stretch/>
        </p:blipFill>
        <p:spPr bwMode="auto">
          <a:xfrm>
            <a:off x="3742690" y="-86576"/>
            <a:ext cx="1803400" cy="889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Cuenta de correo electrónico gratis: Los 7 mejores proveedores - IONOS">
            <a:extLst>
              <a:ext uri="{FF2B5EF4-FFF2-40B4-BE49-F238E27FC236}">
                <a16:creationId xmlns:a16="http://schemas.microsoft.com/office/drawing/2014/main" id="{12EFE97E-DD11-B90B-8D5E-232938F68D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059" y="9763026"/>
            <a:ext cx="192959" cy="192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98971" y="2407954"/>
            <a:ext cx="3071526" cy="400110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es-AR" sz="2000" dirty="0">
                <a:solidFill>
                  <a:schemeClr val="bg1"/>
                </a:solidFill>
              </a:rPr>
              <a:t>Introducción y objetivos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5" name="CuadroTexto 7">
            <a:extLst>
              <a:ext uri="{FF2B5EF4-FFF2-40B4-BE49-F238E27FC236}">
                <a16:creationId xmlns:a16="http://schemas.microsoft.com/office/drawing/2014/main" id="{0B4F8B10-E294-2CE7-E936-B8849D2FF9D0}"/>
              </a:ext>
            </a:extLst>
          </p:cNvPr>
          <p:cNvSpPr txBox="1"/>
          <p:nvPr/>
        </p:nvSpPr>
        <p:spPr>
          <a:xfrm>
            <a:off x="170979" y="2776120"/>
            <a:ext cx="5328592" cy="2462213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es-AR" sz="1400" dirty="0"/>
              <a:t>Se recomienda utilizar versión 2000 o superior</a:t>
            </a:r>
            <a:endParaRPr lang="en-US" sz="1400" dirty="0"/>
          </a:p>
          <a:p>
            <a:pPr lvl="0"/>
            <a:r>
              <a:rPr lang="es-AR" sz="1400" dirty="0"/>
              <a:t>Utilizar fuente 14 puntos como mínimo</a:t>
            </a:r>
            <a:endParaRPr lang="en-US" sz="1400" dirty="0"/>
          </a:p>
          <a:p>
            <a:pPr lvl="0"/>
            <a:r>
              <a:rPr lang="es-AR" sz="1400" dirty="0"/>
              <a:t>Evitar el uso de letra en “negrita”</a:t>
            </a:r>
            <a:endParaRPr lang="en-US" sz="1400" dirty="0"/>
          </a:p>
          <a:p>
            <a:pPr lvl="0"/>
            <a:r>
              <a:rPr lang="es-AR" sz="1400" dirty="0"/>
              <a:t>Insertar las imágenes en la presentación con una resolución máxima de 1MB </a:t>
            </a:r>
            <a:r>
              <a:rPr lang="es-AR" sz="1400"/>
              <a:t>cada una.</a:t>
            </a:r>
            <a:endParaRPr lang="en-US" sz="1400" dirty="0"/>
          </a:p>
          <a:p>
            <a:pPr lvl="0"/>
            <a:r>
              <a:rPr lang="es-AR" sz="1400" dirty="0"/>
              <a:t>En esta sección: Anunciar el tema a estudiar con un resumen de lo que es conocido y el problema o vacancia encontrada. Explicar las metas para el problema o situación que intenta resolver. </a:t>
            </a:r>
            <a:endParaRPr lang="en-US" sz="1400" dirty="0"/>
          </a:p>
          <a:p>
            <a:pPr algn="just" fontAlgn="base"/>
            <a:endParaRPr lang="es-AR" sz="1400" dirty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endParaRPr lang="es-AR" sz="1400" dirty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endParaRPr lang="es-AR" sz="1400" dirty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98971" y="5616376"/>
            <a:ext cx="3071526" cy="400110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es-AR" sz="2000" dirty="0">
                <a:solidFill>
                  <a:schemeClr val="bg1"/>
                </a:solidFill>
              </a:rPr>
              <a:t>Materiales y Métodos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7" name="CuadroTexto 7">
            <a:extLst>
              <a:ext uri="{FF2B5EF4-FFF2-40B4-BE49-F238E27FC236}">
                <a16:creationId xmlns:a16="http://schemas.microsoft.com/office/drawing/2014/main" id="{0B4F8B10-E294-2CE7-E936-B8849D2FF9D0}"/>
              </a:ext>
            </a:extLst>
          </p:cNvPr>
          <p:cNvSpPr txBox="1"/>
          <p:nvPr/>
        </p:nvSpPr>
        <p:spPr>
          <a:xfrm>
            <a:off x="170979" y="5984542"/>
            <a:ext cx="5328592" cy="3600986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es-AR" sz="1400" dirty="0"/>
              <a:t>Detallar los materiales y la metodología que se utilizaron para llevar a cabo los objetivos.</a:t>
            </a:r>
            <a:endParaRPr lang="en-US" sz="1400" dirty="0"/>
          </a:p>
          <a:p>
            <a:pPr algn="just" fontAlgn="base"/>
            <a:endParaRPr lang="es-AR" sz="1400" dirty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endParaRPr lang="es-AR" sz="1400" dirty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endParaRPr lang="es-AR" sz="1400" dirty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endParaRPr lang="es-AR" sz="1400" dirty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endParaRPr lang="es-AR" sz="1400" dirty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endParaRPr lang="es-AR" sz="1400" dirty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endParaRPr lang="es-AR" sz="1400" dirty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endParaRPr lang="es-AR" sz="1400" dirty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endParaRPr lang="es-AR" sz="1400" dirty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endParaRPr lang="es-AR" sz="1400" dirty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endParaRPr lang="es-AR" sz="1400" dirty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endParaRPr lang="es-AR" sz="1400" dirty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endParaRPr lang="es-AR" sz="1400" dirty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endParaRPr lang="es-AR" sz="1400" dirty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11E7A81-AA86-7AF8-BD92-D3725E7CA7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596" y="71761"/>
            <a:ext cx="1837446" cy="806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0930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CD9189F5-64F7-5732-24C5-973A3F514AE9}"/>
              </a:ext>
            </a:extLst>
          </p:cNvPr>
          <p:cNvSpPr txBox="1"/>
          <p:nvPr/>
        </p:nvSpPr>
        <p:spPr>
          <a:xfrm>
            <a:off x="155087" y="979988"/>
            <a:ext cx="5301490" cy="338554"/>
          </a:xfrm>
          <a:prstGeom prst="rect">
            <a:avLst/>
          </a:prstGeom>
          <a:noFill/>
          <a:ln w="28575"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es-MX" sz="1600" b="1" dirty="0">
                <a:latin typeface="Arial" panose="020B0604020202020204" pitchFamily="34" charset="0"/>
                <a:cs typeface="Arial" panose="020B0604020202020204" pitchFamily="34" charset="0"/>
              </a:rPr>
              <a:t>ID – TÍTULO</a:t>
            </a:r>
          </a:p>
        </p:txBody>
      </p:sp>
      <p:pic>
        <p:nvPicPr>
          <p:cNvPr id="13" name="Picture 5" descr="C:\Users\descampsc\Downloads\safim_logo_celeste_sfondo (2)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7" r="9427"/>
          <a:stretch/>
        </p:blipFill>
        <p:spPr bwMode="auto">
          <a:xfrm>
            <a:off x="3742690" y="-86576"/>
            <a:ext cx="1927860" cy="950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98971" y="1751751"/>
            <a:ext cx="3071526" cy="400110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es-AR" sz="2000" dirty="0">
                <a:solidFill>
                  <a:schemeClr val="bg1"/>
                </a:solidFill>
              </a:rPr>
              <a:t>Resultados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5" name="CuadroTexto 7">
            <a:extLst>
              <a:ext uri="{FF2B5EF4-FFF2-40B4-BE49-F238E27FC236}">
                <a16:creationId xmlns:a16="http://schemas.microsoft.com/office/drawing/2014/main" id="{0B4F8B10-E294-2CE7-E936-B8849D2FF9D0}"/>
              </a:ext>
            </a:extLst>
          </p:cNvPr>
          <p:cNvSpPr txBox="1"/>
          <p:nvPr/>
        </p:nvSpPr>
        <p:spPr>
          <a:xfrm>
            <a:off x="170979" y="2119917"/>
            <a:ext cx="5328592" cy="4216539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es-AR" sz="1400" dirty="0"/>
              <a:t>Describir los resultados obtenidos </a:t>
            </a:r>
            <a:r>
              <a:rPr lang="es-AR" sz="1600" dirty="0"/>
              <a:t>.</a:t>
            </a:r>
            <a:endParaRPr lang="en-US" sz="1600" dirty="0"/>
          </a:p>
          <a:p>
            <a:pPr algn="just" fontAlgn="base"/>
            <a:endParaRPr lang="es-AR" sz="1400" dirty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endParaRPr lang="es-AR" sz="1400" dirty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endParaRPr lang="es-AR" sz="1400" dirty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endParaRPr lang="es-AR" sz="1400" dirty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endParaRPr lang="es-AR" sz="1400" dirty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endParaRPr lang="es-AR" sz="1400" dirty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endParaRPr lang="es-AR" sz="1400" dirty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endParaRPr lang="es-AR" sz="1400" dirty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endParaRPr lang="es-AR" sz="1400" dirty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endParaRPr lang="es-AR" sz="1400" dirty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endParaRPr lang="es-AR" sz="1400" dirty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endParaRPr lang="es-AR" sz="1400" dirty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endParaRPr lang="es-AR" sz="1400" dirty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endParaRPr lang="es-AR" sz="1400" dirty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endParaRPr lang="es-AR" sz="1400" dirty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endParaRPr lang="es-AR" sz="1400" dirty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endParaRPr lang="es-AR" sz="1400" dirty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endParaRPr lang="es-AR" sz="1400" dirty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98971" y="6696496"/>
            <a:ext cx="3071526" cy="400110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es-AR" sz="2000" dirty="0">
                <a:solidFill>
                  <a:schemeClr val="bg1"/>
                </a:solidFill>
              </a:rPr>
              <a:t>Conclusión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1" name="CuadroTexto 7">
            <a:extLst>
              <a:ext uri="{FF2B5EF4-FFF2-40B4-BE49-F238E27FC236}">
                <a16:creationId xmlns:a16="http://schemas.microsoft.com/office/drawing/2014/main" id="{0B4F8B10-E294-2CE7-E936-B8849D2FF9D0}"/>
              </a:ext>
            </a:extLst>
          </p:cNvPr>
          <p:cNvSpPr txBox="1"/>
          <p:nvPr/>
        </p:nvSpPr>
        <p:spPr>
          <a:xfrm>
            <a:off x="170979" y="7064662"/>
            <a:ext cx="5328592" cy="1600438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es-AR" sz="1400" dirty="0"/>
              <a:t>Concluir y proponer aplicaciones sugeridas y posibles extensiones. </a:t>
            </a:r>
            <a:endParaRPr lang="en-US" sz="1400" dirty="0"/>
          </a:p>
          <a:p>
            <a:pPr algn="just" fontAlgn="base"/>
            <a:endParaRPr lang="es-AR" sz="1400" dirty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endParaRPr lang="es-AR" sz="1400" dirty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endParaRPr lang="es-AR" sz="1400" dirty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endParaRPr lang="es-AR" sz="1400" dirty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endParaRPr lang="es-AR" sz="1400" dirty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endParaRPr lang="es-AR" sz="1400" dirty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CuadroTexto 7">
            <a:extLst>
              <a:ext uri="{FF2B5EF4-FFF2-40B4-BE49-F238E27FC236}">
                <a16:creationId xmlns:a16="http://schemas.microsoft.com/office/drawing/2014/main" id="{0B4F8B10-E294-2CE7-E936-B8849D2FF9D0}"/>
              </a:ext>
            </a:extLst>
          </p:cNvPr>
          <p:cNvSpPr txBox="1"/>
          <p:nvPr/>
        </p:nvSpPr>
        <p:spPr>
          <a:xfrm>
            <a:off x="1059053" y="9701087"/>
            <a:ext cx="4266022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AR" sz="1400" b="1" dirty="0"/>
              <a:t>Contacto</a:t>
            </a:r>
            <a:r>
              <a:rPr lang="es-AR" sz="1400" dirty="0"/>
              <a:t>:</a:t>
            </a:r>
            <a:endParaRPr lang="es-AR" sz="1400" dirty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6" descr="Cuenta de correo electrónico gratis: Los 7 mejores proveedores - IONOS">
            <a:extLst>
              <a:ext uri="{FF2B5EF4-FFF2-40B4-BE49-F238E27FC236}">
                <a16:creationId xmlns:a16="http://schemas.microsoft.com/office/drawing/2014/main" id="{12EFE97E-DD11-B90B-8D5E-232938F68D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059" y="9763026"/>
            <a:ext cx="192959" cy="192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6DAA884F-C034-EE8B-776D-46D4F599098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12" y="72471"/>
            <a:ext cx="1837446" cy="806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9423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160</Words>
  <Application>Microsoft Office PowerPoint</Application>
  <PresentationFormat>Personalizado</PresentationFormat>
  <Paragraphs>53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5" baseType="lpstr">
      <vt:lpstr>Arial</vt:lpstr>
      <vt:lpstr>Calibri</vt:lpstr>
      <vt:lpstr>Tema de Office</vt:lpstr>
      <vt:lpstr>Presentación de PowerPoint</vt:lpstr>
      <vt:lpstr>Presentación de PowerPoint</vt:lpstr>
    </vt:vector>
  </TitlesOfParts>
  <Company>Luffi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Luffi</dc:creator>
  <cp:lastModifiedBy>Alexa Sánchez</cp:lastModifiedBy>
  <cp:revision>14</cp:revision>
  <dcterms:created xsi:type="dcterms:W3CDTF">2023-07-24T20:26:00Z</dcterms:created>
  <dcterms:modified xsi:type="dcterms:W3CDTF">2026-08-14T17:10:26Z</dcterms:modified>
</cp:coreProperties>
</file>