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333" r:id="rId2"/>
    <p:sldId id="335" r:id="rId3"/>
    <p:sldId id="336" r:id="rId4"/>
  </p:sldIdLst>
  <p:sldSz cx="9144000" cy="5143500" type="screen16x9"/>
  <p:notesSz cx="6797675" cy="9926638"/>
  <p:defaultTextStyle>
    <a:defPPr>
      <a:defRPr lang="es-AR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3B82"/>
    <a:srgbClr val="FBCD3D"/>
    <a:srgbClr val="88D49A"/>
    <a:srgbClr val="82BDDA"/>
    <a:srgbClr val="71B4D5"/>
    <a:srgbClr val="97C7E0"/>
    <a:srgbClr val="FF9900"/>
    <a:srgbClr val="F57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83" autoAdjust="0"/>
    <p:restoredTop sz="93515" autoAdjust="0"/>
  </p:normalViewPr>
  <p:slideViewPr>
    <p:cSldViewPr snapToGrid="0">
      <p:cViewPr varScale="1">
        <p:scale>
          <a:sx n="85" d="100"/>
          <a:sy n="85" d="100"/>
        </p:scale>
        <p:origin x="1242" y="-90"/>
      </p:cViewPr>
      <p:guideLst>
        <p:guide orient="horz" pos="2160"/>
        <p:guide pos="384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-4014" y="-78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 Sánchez" userId="9b78370501384578" providerId="LiveId" clId="{6A9F987C-114C-4345-B9E5-9FE51B03DD25}"/>
    <pc:docChg chg="undo custSel modSld">
      <pc:chgData name="Alexa Sánchez" userId="9b78370501384578" providerId="LiveId" clId="{6A9F987C-114C-4345-B9E5-9FE51B03DD25}" dt="2026-07-14T17:46:20.957" v="34" actId="14100"/>
      <pc:docMkLst>
        <pc:docMk/>
      </pc:docMkLst>
      <pc:sldChg chg="addSp delSp modSp mod">
        <pc:chgData name="Alexa Sánchez" userId="9b78370501384578" providerId="LiveId" clId="{6A9F987C-114C-4345-B9E5-9FE51B03DD25}" dt="2026-07-14T17:46:20.957" v="34" actId="14100"/>
        <pc:sldMkLst>
          <pc:docMk/>
          <pc:sldMk cId="26181142" sldId="333"/>
        </pc:sldMkLst>
        <pc:spChg chg="mod">
          <ac:chgData name="Alexa Sánchez" userId="9b78370501384578" providerId="LiveId" clId="{6A9F987C-114C-4345-B9E5-9FE51B03DD25}" dt="2026-07-14T17:46:20.957" v="34" actId="14100"/>
          <ac:spMkLst>
            <pc:docMk/>
            <pc:sldMk cId="26181142" sldId="333"/>
            <ac:spMk id="9" creationId="{6ED2579D-A314-7EEA-5947-E4AAA59EE1EA}"/>
          </ac:spMkLst>
        </pc:spChg>
        <pc:picChg chg="add mod">
          <ac:chgData name="Alexa Sánchez" userId="9b78370501384578" providerId="LiveId" clId="{6A9F987C-114C-4345-B9E5-9FE51B03DD25}" dt="2026-07-14T17:46:09.492" v="31" actId="1037"/>
          <ac:picMkLst>
            <pc:docMk/>
            <pc:sldMk cId="26181142" sldId="333"/>
            <ac:picMk id="5" creationId="{547FA804-F9E0-868A-51A6-1B7F8B64A606}"/>
          </ac:picMkLst>
        </pc:picChg>
        <pc:picChg chg="del">
          <ac:chgData name="Alexa Sánchez" userId="9b78370501384578" providerId="LiveId" clId="{6A9F987C-114C-4345-B9E5-9FE51B03DD25}" dt="2026-07-14T17:45:36.341" v="6" actId="21"/>
          <ac:picMkLst>
            <pc:docMk/>
            <pc:sldMk cId="26181142" sldId="333"/>
            <ac:picMk id="6" creationId="{CABF9A73-47C0-B52B-672A-9F74C0F9BB7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C5A5D-1FAC-4E3B-9F9F-EF7A429342E2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ACC8F7-F600-4675-BCAD-1A3DD43ACE1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316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6948B-3B33-4AA2-A38A-95E58737A7C8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4A2B2-7D21-4E5C-BACC-AECFACFB535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7411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encabezado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3812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740001"/>
      </p:ext>
    </p:extLst>
  </p:cSld>
  <p:clrMapOvr>
    <a:masterClrMapping/>
  </p:clrMapOvr>
  <p:transition advTm="4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79913121"/>
      </p:ext>
    </p:extLst>
  </p:cSld>
  <p:clrMapOvr>
    <a:masterClrMapping/>
  </p:clrMapOvr>
  <p:transition advTm="4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7002672"/>
      </p:ext>
    </p:extLst>
  </p:cSld>
  <p:clrMapOvr>
    <a:masterClrMapping/>
  </p:clrMapOvr>
  <p:transition advTm="4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6233970"/>
      </p:ext>
    </p:extLst>
  </p:cSld>
  <p:clrMapOvr>
    <a:masterClrMapping/>
  </p:clrMapOvr>
  <p:transition advTm="4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5726762"/>
      </p:ext>
    </p:extLst>
  </p:cSld>
  <p:clrMapOvr>
    <a:masterClrMapping/>
  </p:clrMapOvr>
  <p:transition advTm="4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9546345"/>
      </p:ext>
    </p:extLst>
  </p:cSld>
  <p:clrMapOvr>
    <a:masterClrMapping/>
  </p:clrMapOvr>
  <p:transition advTm="4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0162466"/>
      </p:ext>
    </p:extLst>
  </p:cSld>
  <p:clrMapOvr>
    <a:masterClrMapping/>
  </p:clrMapOvr>
  <p:transition advTm="4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8266358"/>
      </p:ext>
    </p:extLst>
  </p:cSld>
  <p:clrMapOvr>
    <a:masterClrMapping/>
  </p:clrMapOvr>
  <p:transition advTm="4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2708759"/>
      </p:ext>
    </p:extLst>
  </p:cSld>
  <p:clrMapOvr>
    <a:masterClrMapping/>
  </p:clrMapOvr>
  <p:transition advTm="4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2335037"/>
      </p:ext>
    </p:extLst>
  </p:cSld>
  <p:clrMapOvr>
    <a:masterClrMapping/>
  </p:clrMapOvr>
  <p:transition advTm="4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3664039"/>
      </p:ext>
    </p:extLst>
  </p:cSld>
  <p:clrMapOvr>
    <a:masterClrMapping/>
  </p:clrMapOvr>
  <p:transition advTm="4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7899A-7DD7-4D84-A728-27302823634E}" type="datetimeFigureOut">
              <a:rPr lang="es-AR" smtClean="0"/>
              <a:pPr/>
              <a:t>14/7/2026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F8E07-86F7-44B3-A6E0-01EE9CDD1F4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875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Tm="400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1748EC4-5EA4-B366-3F8C-8CAA653D0C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2" r="1" b="4618"/>
          <a:stretch>
            <a:fillRect/>
          </a:stretch>
        </p:blipFill>
        <p:spPr>
          <a:xfrm>
            <a:off x="0" y="1"/>
            <a:ext cx="9143999" cy="5135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AutoShape 7" descr="ممکن است تصویر ‏نوشتار‏ باشد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9" descr="ممکن است تصویر ‏نوشتار‏ باشد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ED2579D-A314-7EEA-5947-E4AAA59EE1EA}"/>
              </a:ext>
            </a:extLst>
          </p:cNvPr>
          <p:cNvSpPr/>
          <p:nvPr/>
        </p:nvSpPr>
        <p:spPr>
          <a:xfrm>
            <a:off x="2438399" y="1693334"/>
            <a:ext cx="4346223" cy="1998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3" name="9 Rectángulo">
            <a:extLst>
              <a:ext uri="{FF2B5EF4-FFF2-40B4-BE49-F238E27FC236}">
                <a16:creationId xmlns:a16="http://schemas.microsoft.com/office/drawing/2014/main" id="{988FE403-1703-4AFE-1DA5-5AA0B54D18D0}"/>
              </a:ext>
            </a:extLst>
          </p:cNvPr>
          <p:cNvSpPr/>
          <p:nvPr/>
        </p:nvSpPr>
        <p:spPr>
          <a:xfrm>
            <a:off x="79513" y="79513"/>
            <a:ext cx="8984974" cy="497751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7FA804-F9E0-868A-51A6-1B7F8B64A6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156" y="1826211"/>
            <a:ext cx="4070829" cy="178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142"/>
      </p:ext>
    </p:extLst>
  </p:cSld>
  <p:clrMapOvr>
    <a:masterClrMapping/>
  </p:clrMapOvr>
  <p:transition advTm="4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362671" y="1554883"/>
            <a:ext cx="6437671" cy="140807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altLang="zh-CN" sz="1800" b="1" kern="0" dirty="0" err="1">
                <a:solidFill>
                  <a:srgbClr val="71B4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Sesión</a:t>
            </a:r>
            <a:r>
              <a:rPr lang="en-US" altLang="zh-CN" sz="1800" b="1" kern="0" dirty="0">
                <a:solidFill>
                  <a:srgbClr val="71B4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(</a:t>
            </a:r>
            <a:r>
              <a:rPr lang="en-US" altLang="zh-CN" sz="1800" b="1" kern="0" dirty="0" err="1">
                <a:solidFill>
                  <a:srgbClr val="71B4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Completar</a:t>
            </a:r>
            <a:r>
              <a:rPr lang="en-US" altLang="zh-CN" sz="1800" b="1" kern="0" dirty="0">
                <a:solidFill>
                  <a:srgbClr val="71B4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)</a:t>
            </a:r>
          </a:p>
          <a:p>
            <a:pPr lvl="0" algn="ctr">
              <a:buClr>
                <a:srgbClr val="000000"/>
              </a:buClr>
              <a:defRPr/>
            </a:pPr>
            <a:endParaRPr lang="en-US" altLang="zh-CN" sz="900" b="1" kern="0" dirty="0">
              <a:solidFill>
                <a:srgbClr val="0077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  <a:p>
            <a:pPr lvl="0" algn="ctr">
              <a:buClr>
                <a:srgbClr val="000000"/>
              </a:buClr>
              <a:defRPr/>
            </a:pPr>
            <a:r>
              <a:rPr lang="es-AR" altLang="zh-CN" sz="2700" b="1" kern="0" dirty="0">
                <a:solidFill>
                  <a:srgbClr val="2683C6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Título de la presentación</a:t>
            </a:r>
          </a:p>
          <a:p>
            <a:pPr lvl="0">
              <a:buClr>
                <a:srgbClr val="000000"/>
              </a:buClr>
            </a:pPr>
            <a:endParaRPr lang="es-AR" sz="1800" b="1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lvl="0" algn="ctr">
              <a:buClr>
                <a:srgbClr val="000000"/>
              </a:buClr>
            </a:pPr>
            <a:r>
              <a:rPr lang="es-AR" sz="15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Autores</a:t>
            </a:r>
          </a:p>
        </p:txBody>
      </p:sp>
      <p:pic>
        <p:nvPicPr>
          <p:cNvPr id="4" name="Picture 6" descr="Cuenta de correo electrónico gratis: Los 7 mejores proveedores - IONOS">
            <a:extLst>
              <a:ext uri="{FF2B5EF4-FFF2-40B4-BE49-F238E27FC236}">
                <a16:creationId xmlns:a16="http://schemas.microsoft.com/office/drawing/2014/main" id="{12EFE97E-DD11-B90B-8D5E-232938F68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088" y="3669785"/>
            <a:ext cx="175417" cy="17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85601" y="3617596"/>
            <a:ext cx="1598213" cy="27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e-mail del autor</a:t>
            </a:r>
            <a:endParaRPr lang="en-US" dirty="0"/>
          </a:p>
        </p:txBody>
      </p:sp>
      <p:sp>
        <p:nvSpPr>
          <p:cNvPr id="7" name="6 Rectángulo"/>
          <p:cNvSpPr/>
          <p:nvPr/>
        </p:nvSpPr>
        <p:spPr>
          <a:xfrm>
            <a:off x="79513" y="79513"/>
            <a:ext cx="8984974" cy="497751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3" name="Picture 5" descr="C:\Users\descampsc\Downloads\safim_logo_celeste_sfondo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" r="9427"/>
          <a:stretch/>
        </p:blipFill>
        <p:spPr bwMode="auto">
          <a:xfrm>
            <a:off x="7063740" y="151061"/>
            <a:ext cx="1927860" cy="95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3537797-FD31-E3B7-2142-FCE1FF4B61F9}"/>
              </a:ext>
            </a:extLst>
          </p:cNvPr>
          <p:cNvSpPr txBox="1"/>
          <p:nvPr/>
        </p:nvSpPr>
        <p:spPr>
          <a:xfrm>
            <a:off x="2295507" y="258922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889284-D214-6240-9BC5-2B82CCFF9D92}"/>
              </a:ext>
            </a:extLst>
          </p:cNvPr>
          <p:cNvSpPr txBox="1"/>
          <p:nvPr/>
        </p:nvSpPr>
        <p:spPr>
          <a:xfrm>
            <a:off x="2286000" y="2809073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AR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F4C016-274E-200C-B7E6-4DA63CF318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34098"/>
            <a:ext cx="2936895" cy="1052835"/>
          </a:xfrm>
          <a:prstGeom prst="rect">
            <a:avLst/>
          </a:prstGeom>
        </p:spPr>
      </p:pic>
    </p:spTree>
  </p:cSld>
  <p:clrMapOvr>
    <a:masterClrMapping/>
  </p:clrMapOvr>
  <p:transition advTm="4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3"/>
          <p:cNvSpPr txBox="1"/>
          <p:nvPr/>
        </p:nvSpPr>
        <p:spPr>
          <a:xfrm>
            <a:off x="747858" y="357943"/>
            <a:ext cx="5038579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s-AR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Título</a:t>
            </a:r>
            <a:endParaRPr lang="es-AR" sz="20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6 CuadroTexto"/>
          <p:cNvSpPr txBox="1"/>
          <p:nvPr/>
        </p:nvSpPr>
        <p:spPr>
          <a:xfrm>
            <a:off x="373324" y="920254"/>
            <a:ext cx="7897379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dirty="0">
              <a:solidFill>
                <a:schemeClr val="bg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79513" y="79513"/>
            <a:ext cx="8984974" cy="497751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2 Pentágono"/>
          <p:cNvSpPr/>
          <p:nvPr/>
        </p:nvSpPr>
        <p:spPr>
          <a:xfrm>
            <a:off x="397177" y="437321"/>
            <a:ext cx="374534" cy="254441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4000"/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11415</TotalTime>
  <Words>14</Words>
  <Application>Microsoft Office PowerPoint</Application>
  <PresentationFormat>Presentación en pantalla (16:9)</PresentationFormat>
  <Paragraphs>8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Tema de Office</vt:lpstr>
      <vt:lpstr>Presentación de PowerPoint</vt:lpstr>
      <vt:lpstr>Presentación de PowerPoint</vt:lpstr>
      <vt:lpstr>Presentación de PowerPoint</vt:lpstr>
    </vt:vector>
  </TitlesOfParts>
  <Company>Cemener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Cemener</dc:creator>
  <cp:lastModifiedBy>Alexa Sánchez</cp:lastModifiedBy>
  <cp:revision>384</cp:revision>
  <cp:lastPrinted>2023-03-08T20:58:28Z</cp:lastPrinted>
  <dcterms:created xsi:type="dcterms:W3CDTF">2016-08-18T14:27:36Z</dcterms:created>
  <dcterms:modified xsi:type="dcterms:W3CDTF">2026-07-14T17:46:25Z</dcterms:modified>
</cp:coreProperties>
</file>